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4" r:id="rId39"/>
    <p:sldId id="293" r:id="rId4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19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DDE847-9EAC-4612-8726-894AE3DBF5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230BDC3-145B-401A-A553-78DE13C942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C1B3CF2-ADEE-4967-955D-B8673AE03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3E645E1-BCBF-4677-970E-54C1E19E7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F7D7B6C-3501-4C69-B142-DEF61F8EE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5782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4D6BAD-ECE2-4B59-AAE5-48E189DC1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0FE74E3-14EE-4E8B-B003-B9822E781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ED089E3-FAB6-46E6-B8B2-F9230C4D4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29C903B-778D-4CDB-B1DA-3FE0027DD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482B9BF-CC49-46FB-BFA5-C1F88FF8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1918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8FF0501-2D28-4F67-A91F-1E072CE794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3364A13-EC51-40ED-8977-171762706D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891865F-636C-4B67-AE1B-7EB9D93C0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F993D06-09B2-42A3-86A1-EE023FCF1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DC29AF2-DD6F-4919-9A5E-2B11FE173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899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1B83B3-90D4-4F0F-BEB7-79ED24A04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F3A353-24C5-4500-A53B-209893AB4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14F9D8B-4F63-4C52-B7C3-2F3BFB8D8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A96A38A-C23F-49B1-8AE6-8E6CC0891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54BC04-CE93-4DFF-BE31-187821E5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0393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13CA1D-DF2B-4790-891C-DA6620BE7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BB0ABC7-5DB5-40B0-934A-3F3FBD089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7E1099E-E621-4B9B-A08A-DC2726CAC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A96B540-64C6-4CE6-8DF2-BA4056FA7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8C09CA2-95EF-4768-90B3-26E14E628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1840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6B556A9-BC65-4BD8-A160-AD3BE229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91F78A-7C93-494C-B2CF-17519C645D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7376CDB-79BE-4A55-908F-3BB98FA34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24AE4BF-1716-4717-828B-74B0867B0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30E215-C700-4E45-9D89-053AB7565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19B403C-7278-45A1-A2BB-DB6A1ECF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399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35E3CF-0E22-4ABD-B643-E8D6B22BE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D8F40B5-89E0-4C8F-9CB0-7C50038BE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9DAD16B-A85C-4C8A-A386-060FADA91E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B89FCD8-4265-4BB1-B432-A6AEBE0FD3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0E2251A-9B1D-4EEC-B29D-DB88EC65BB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C58D742-7F4F-4BE3-969F-AF98CA889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0F59829-1D9E-404A-8107-AB440502D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556B975-5390-4FC1-90E7-EC3BCE775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2748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0718B9-C925-4CA8-BDC7-BD6E1C4DF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3ED4B5C-1695-4945-904A-F01CC93B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E2D9F1F-95E0-4505-B3FE-8E1732558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AB6B14A-23F1-48B6-9A1D-9898C8062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877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3EF4C48-4BC0-46EA-B2A4-021F5BDBD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E2216E4-0EC9-4E4B-B36A-A05C9BEFD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4345446-EE0D-4041-ABBC-0C8B3A8B9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707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A3036E-EC0D-46F7-8485-4F7E4AF1E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27A6CC5-98EE-45D8-868B-749DA6B69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6CB0122-7F08-49E6-93EA-B18F29E9E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4317CDA-42EC-4C02-A21E-4571410F7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083E627-11B3-4AD7-906D-5A9FE6411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6383C20-7BCF-44A6-A97A-585D65CC2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3736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EFE706-1F8E-4737-B02B-01908D83D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12082B7-9CBB-435A-AC24-CEE5510B4C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ACD8F60-A532-449F-8FD3-58A6BCB0F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DCC6747-3B09-45ED-9B0A-2F2358EAD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BC95AA-9525-4D0B-B88F-EFBBC0B1D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299BE4D-F6D6-447D-9C2B-71C62E93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27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2EAE0DD-543F-4E08-8C53-F6D2C3B14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404FD7-EE88-438A-9853-813FA551D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1CE4E0-F284-4E0A-96BF-EA1F6898E9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8369C-BA13-4CA6-A06D-EBA8004CEEE4}" type="datetimeFigureOut">
              <a:rPr lang="it-IT" smtClean="0"/>
              <a:t>19/01/2022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43C143-0289-47A5-8BF0-EE21B3F0C0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3EC4573-D09D-4B46-BC10-1ACDA1256F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5CFB6-3753-41B1-88EB-07576CF5B5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6311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3" name="Immagine 8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E59823B-32A1-44AC-913D-AE9294503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206" y="0"/>
            <a:ext cx="9201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91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2E34DD13-8E27-4DE5-AF56-947E44198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200" y="0"/>
            <a:ext cx="9181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876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B865BA96-FF56-4B5B-9218-0E22F7891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984" y="0"/>
            <a:ext cx="9164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16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6CE0FAFC-CD42-450F-837B-D9CE8777D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397" y="0"/>
            <a:ext cx="9199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41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F6B4326-4E87-4CFC-823F-60E1292F8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473" y="0"/>
            <a:ext cx="9179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999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2EAA448-C768-4C8D-A538-574C7B5CE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440" y="0"/>
            <a:ext cx="9189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227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31C65254-1E63-4FD3-A81D-271EE897C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717" y="0"/>
            <a:ext cx="9186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38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4296D2E-D486-4767-943D-8521CB709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633" y="0"/>
            <a:ext cx="92067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16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0F6A1C7-8CEE-40E9-A4E1-310C6DDD6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25" y="0"/>
            <a:ext cx="9184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763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2017A92-327A-4999-85FF-DF5CBF0190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229" y="0"/>
            <a:ext cx="91715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43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B23A102-F864-4404-8502-717E88959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25" y="0"/>
            <a:ext cx="9184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953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4B4D6AD-A0AB-43C9-8F48-23042E6B43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494" y="0"/>
            <a:ext cx="9169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654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B651810-DAB8-46B1-A303-33BDB74E7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984" y="0"/>
            <a:ext cx="9164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45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2F431239-EA39-4E54-943D-1DC563032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494" y="0"/>
            <a:ext cx="9169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433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88B512D-F2E0-4A88-832C-2C67F18840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496" y="0"/>
            <a:ext cx="91490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6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9ECAEC5-8045-4E18-9334-6BB1C9DA8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960" y="0"/>
            <a:ext cx="9174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29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736958F-8A70-4A8E-9D3A-37B8433BB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680" y="0"/>
            <a:ext cx="91966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281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E9F792A-1FB3-4B25-B666-CF83C9FB31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440" y="0"/>
            <a:ext cx="9189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54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4379A94-A048-4196-9C4E-1B2470ECE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494" y="0"/>
            <a:ext cx="9169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0414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A5EDB95-4B62-41E7-811F-98DD6FF86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984" y="0"/>
            <a:ext cx="9164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1849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3482BAF4-251C-4B76-BE1B-43F6A9A15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246" y="0"/>
            <a:ext cx="9161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6288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A066B48-2C8F-4AFB-9DFD-06D462B6B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757" y="0"/>
            <a:ext cx="9166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396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5A945D51-9CA4-409D-B034-394B14CF10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761" y="0"/>
            <a:ext cx="9156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856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DB8F0852-F2E6-42F1-B94B-7BC16EE0F2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440" y="0"/>
            <a:ext cx="9189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794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67C977B-C690-4CED-AD79-C2BAD1577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504" y="0"/>
            <a:ext cx="91589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4231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F5501EB-44A8-45D6-9569-F5319F8CA9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504" y="0"/>
            <a:ext cx="92269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1846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343EB56-7CB9-40DB-8245-CFA7AFDE7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397" y="0"/>
            <a:ext cx="9199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3349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01CCCB3F-6F92-441B-B951-40DBB5AE3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984" y="0"/>
            <a:ext cx="9164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7566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E44685DD-31F8-4D48-9EDC-561A0384B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960" y="0"/>
            <a:ext cx="9174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697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1C79214-4995-4CC2-8427-BAE5D92F1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473" y="0"/>
            <a:ext cx="9179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6743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A4416156-E79B-4E69-9E76-7BA45F55F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740" y="0"/>
            <a:ext cx="91565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416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8AE5D7BC-EE52-4CA2-B43A-B2519A7ED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960" y="0"/>
            <a:ext cx="9174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927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7A9AF68-B3B8-4A2F-8F95-F0342B8AB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246" y="0"/>
            <a:ext cx="9161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933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F417170-E67C-4CC2-8B25-3D698D019D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504" y="0"/>
            <a:ext cx="91589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434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B4084B91-76A3-4F3D-A50A-515713382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366" y="0"/>
            <a:ext cx="91892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903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7A36963-86D9-4384-9BF4-93228F969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984" y="0"/>
            <a:ext cx="9164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12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B9C4889-78BE-4940-92C0-DF8758923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229" y="0"/>
            <a:ext cx="91715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779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1E6BA16-6679-4147-9C66-D95F5333D2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757" y="0"/>
            <a:ext cx="9166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90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DF18E8-87B5-4EFA-9648-6EE94CBEF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A5B69F-3BB5-4607-BBEC-773792F0C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7D61765B-D188-4C82-9668-A2318765B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229" y="0"/>
            <a:ext cx="91715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1037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39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RAIOLA PADUANO</dc:creator>
  <cp:lastModifiedBy>GIUSEPPE RAIOLA PADUANO</cp:lastModifiedBy>
  <cp:revision>1</cp:revision>
  <dcterms:created xsi:type="dcterms:W3CDTF">2022-01-19T18:51:17Z</dcterms:created>
  <dcterms:modified xsi:type="dcterms:W3CDTF">2022-01-19T18:55:46Z</dcterms:modified>
</cp:coreProperties>
</file>

<file path=docProps/thumbnail.jpeg>
</file>